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18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48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47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994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111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1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4.4.2018.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336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4.4.2018.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3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4.4.2018.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48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333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1CCB-FFD9-4D2E-A7E0-71EE42D46958}" type="datetimeFigureOut">
              <a:rPr lang="hr-HR" smtClean="0"/>
              <a:t>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174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D1CCB-FFD9-4D2E-A7E0-71EE42D46958}" type="datetimeFigureOut">
              <a:rPr lang="hr-HR" smtClean="0"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F43AA-C666-49E2-A3EB-573DDB0C1C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58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9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3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3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6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" y="0"/>
            <a:ext cx="9144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45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</dc:creator>
  <cp:lastModifiedBy>Mateja</cp:lastModifiedBy>
  <cp:revision>2</cp:revision>
  <dcterms:created xsi:type="dcterms:W3CDTF">2018-04-04T19:23:05Z</dcterms:created>
  <dcterms:modified xsi:type="dcterms:W3CDTF">2018-04-04T19:42:09Z</dcterms:modified>
</cp:coreProperties>
</file>